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8ABFAD-D335-47A7-B7A6-8AF326E263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EBCC9-DF68-4787-9398-3FEFA162B7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Ectopic left retropharyngeal parathyroid adenoma measuring 3.0 cm.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BE9456-27B8-4ED1-9DB4-FA6EF31CF8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mcr/omz1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Med Case Reports</a:t>
            </a:r>
            <a:r>
              <a:rPr lang="en-US" altLang="en-US" sz="1000">
                <a:solidFill>
                  <a:srgbClr val="333333"/>
                </a:solidFill>
              </a:rPr>
              <a:t>, Volume 2019, Issue 12, December 2019, Pages 519–523,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https://doi.org/10.1093/omcr/omz129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Ectopic left retropharyngeal parathyroid adenoma measuring 3.0 cm.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Ectopic left retropharyngeal parathyroid adenoma measuring 3.0 cm.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2024-05-06T00:16:37Z</dcterms:modified>
</cp:coreProperties>
</file>