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F53FC-A5C2-42D3-A066-BD1D389732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940EBF-E559-4E43-85E6-19276C6198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E85BA-5D85-4435-8302-E1867D8B0F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2024-04-26T04:26:36Z</dcterms:modified>
</cp:coreProperties>
</file>