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F3338D-62A3-47DB-9A81-F1453671D6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2C5C1C-FEF7-4A95-972C-E2B00D4EBA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05655F-932C-48F9-BE2D-B92C994AE2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2024-04-26T19:56:38Z</dcterms:modified>
</cp:coreProperties>
</file>