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AB0B3-8BA0-4169-87AA-9A486E8F32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1508A-D154-4161-9294-B8C02FB542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a hypothetical pathway by which the splice variants of ENH could promote or prevent hypertrophy. ENH1-PDZ, Enigma homologue 1 PDZ (PSD-95, DLG, ZO-1) domain; ENH1-Lim, Enigma homologue 1 Lim (LIN-11, Isl-1, MEC-3) domains; LTCC, L-type voltage-gated Ca2+ channel; PKD1, protein kinase D1; PKC, protein kinase C; Id, Inhibitor of differentiation/DNA binding; CaMK, Ca2+/calmodulin kinase; 14-3-3, chaperone protein 14-3-3; HDAC4,5,9, histone deacetylase type 4, 5, and 9; MEF2, myocyte enhance factor 2; P, phosphorylation.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AFB36-EB0E-49A8-B818-0A0A67EF03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3, 1 June 2010, Pages 349–350,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representation of a hypothetical pathway by which the splice variants of ENH could promote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Schematic representation of a hypothetical pathway by which the splice variants of ENH could promote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2024-04-26T09:15:40Z</dcterms:modified>
</cp:coreProperties>
</file>