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A837A-86D1-433B-9129-C2974BA363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A90D5E-1016-42FE-845C-A333A8EA27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± SE of (a) chlorophyll a concentrations (µg L−1) and (b) crustacean zooplankton abundances (L−1) from end of January to end of May 2006 in heated and unheated mesocosms. Mean ± SE of (c) chlorophyll a concentrations (µg L−1) and (d) crustacean zooplankton abundances (L−1) from end of January to end of May 2006 in mesocosms with no nutrient addition, low nutrient addition (addition of P and low addition of N) and high nutrient addition (addition of P and high addition of 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FE379-9FCE-4CFC-920A-43625C6B0A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q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32, Issue 12, December 2010, Pages 1715–1725,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https://doi.org/10.1093/plankt/fbq087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Mean ± SE of (a) chlorophyll a concentrations (µg L</a:t>
            </a:r>
            <a:r>
              <a:rPr lang="en-US" altLang="en-US" b="0" baseline="30000"/>
              <a:t>−1</a:t>
            </a:r>
            <a:r>
              <a:rPr lang="en-US" altLang="en-US" b="0"/>
              <a:t>) and (b) crustacean zooplankton abundances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Mean ± SE of (a) chlorophyll a concentrations (µg L−1) and (b) crustacean zooplankton abundances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2024-05-04T16:42:12Z</dcterms:modified>
</cp:coreProperties>
</file>