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FA52BF-9580-4F89-A3C2-681284C481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64805E-7215-461D-9C6E-F2BBB4E3EA1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± SE of (a) chlorophyll a concentrations (µg L−1) and (b) crustacean zooplankton abundances (L−1) from end of January to end of May 2006 in heated and unheated mesocosms. Mean ± SE of (c) chlorophyll a concentrations (µg L−1) and (d) crustacean zooplankton abundances (L−1) from end of January to end of May 2006 in mesocosms with no nutrient addition, low nutrient addition (addition of P and low addition of N) and high nutrient addition (addition of P and high addition of 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8E4FEE-6FAB-4540-A0CA-754E7739A65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lankt/fbq08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Plankton Res</a:t>
            </a:r>
            <a:r>
              <a:rPr lang="en-US" altLang="en-US" sz="1000">
                <a:solidFill>
                  <a:srgbClr val="333333"/>
                </a:solidFill>
              </a:rPr>
              <a:t>, Volume 32, Issue 12, December 2010, Pages 1715–1725,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https://doi.org/10.1093/plankt/fbq087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2. </a:t>
            </a:r>
            <a:r>
              <a:rPr lang="en-US" altLang="en-US" b="0"/>
              <a:t>Mean ± SE of (a) chlorophyll a concentrations (µg L</a:t>
            </a:r>
            <a:r>
              <a:rPr lang="en-US" altLang="en-US" b="0" baseline="30000"/>
              <a:t>−1</a:t>
            </a:r>
            <a:r>
              <a:rPr lang="en-US" altLang="en-US" b="0"/>
              <a:t>) and (b) crustacean zooplankton abundances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2. Mean ± SE of (a) chlorophyll a concentrations (µg L−1) and (b) crustacean zooplankton abundances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2024-09-20T21:29:56Z</dcterms:modified>
</cp:coreProperties>
</file>