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37B88-5671-4759-B785-1D824E0036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D3DD3-0D5B-4B31-90E7-41CDF4D3F3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87Sr/86Sr vs 143Nd/144Nd and εNd for basic rocks from the Vogelsberg (symbols as in Fig. 6). Black lines are labelled for ΔεNd, which is defined as the vertical distance in εNd units from a line between EAR and BSE compositions (ΔεNd = 0). Grey fields represent ranges of Zr/Nb (see upper right corner of the diagram). These contours of Zr/Nb run parallel to the EAR–BSE 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95FF6-D37C-4A46-80D5-7B36E14AEB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44.3.5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44, Issue 3, March 2003, Pages 569–602, </a:t>
            </a:r>
            <a:r>
              <a:rPr lang="en-US" altLang="en-US" sz="1000">
                <a:solidFill>
                  <a:srgbClr val="333333"/>
                </a:solidFill>
                <a:hlinkClick r:id="rId3"/>
              </a:rPr>
              <a:t>https://doi.org/10.1093/petrology/44.3.569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baseline="30000"/>
              <a:t>87</a:t>
            </a:r>
            <a:r>
              <a:rPr lang="en-US" altLang="en-US" b="0"/>
              <a:t>Sr/</a:t>
            </a:r>
            <a:r>
              <a:rPr lang="en-US" altLang="en-US" b="0" baseline="30000"/>
              <a:t>86</a:t>
            </a:r>
            <a:r>
              <a:rPr lang="en-US" altLang="en-US" b="0"/>
              <a:t>Sr vs </a:t>
            </a:r>
            <a:r>
              <a:rPr lang="en-US" altLang="en-US" b="0" baseline="30000"/>
              <a:t>143</a:t>
            </a:r>
            <a:r>
              <a:rPr lang="en-US" altLang="en-US" b="0"/>
              <a:t>Nd/</a:t>
            </a:r>
            <a:r>
              <a:rPr lang="en-US" altLang="en-US" b="0" baseline="30000"/>
              <a:t>144</a:t>
            </a:r>
            <a:r>
              <a:rPr lang="en-US" altLang="en-US" b="0"/>
              <a:t>Nd and εNd for basic rocks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87Sr/86Sr vs 143Nd/144Nd and εNd for basic rocks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2024-04-26T00:52:31Z</dcterms:modified>
</cp:coreProperties>
</file>