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2CCF9F-324B-42D9-A910-71CD5F23F8C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4FC3E8-DDC7-4AF3-A0FB-CDC3345B304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Total symptom score by age, sex, and concussion history. In these figures, boxes contain the interquartile range (IQR), bisected by solid lines representing the median value. Whiskers identify the most extreme values within 1.5 IQR, and outliers are indicated by dots.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22222B-B93A-476F-BB1D-D6339EF027B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rclin/act11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Arch Clin Neuropsychol</a:t>
            </a:r>
            <a:r>
              <a:rPr lang="en-US" altLang="en-US" sz="1000">
                <a:solidFill>
                  <a:srgbClr val="333333"/>
                </a:solidFill>
              </a:rPr>
              <a:t>, Volume 29, Issue 2, March 2014, Pages 141–151, </a:t>
            </a:r>
            <a:r>
              <a:rPr lang="en-US" altLang="en-US" sz="1000">
                <a:solidFill>
                  <a:srgbClr val="333333"/>
                </a:solidFill>
                <a:hlinkClick r:id="rId3"/>
              </a:rPr>
              <a:t>https://doi.org/10.1093/arclin/act116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Total symptom score by age, sex, and concussion history. In these figures, boxes contain the interquartile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Total symptom score by age, sex, and concussion history. In these figures, boxes contain the interquartile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2024-04-26T06:04:14Z</dcterms:modified>
</cp:coreProperties>
</file>