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2655F6-1820-4E87-9CCC-196ABDB66C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A1D885-E7B3-46A0-9D9C-853ED14C20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Structural and functional thalamo-cortical connectivity analyses. (a) An automated diffusion-based classification approach was used to identify probabilistic anatomical connections between large-scale cortical lobes (top left) and every voxel in the thalamus (thalamus shown in black). This approach segments the thalamus into subregions showing distinct anatomical connectivity profiles (b) (red = voxels connected to prefrontal cortex, green = parietal lobe, yellow = temporal lobe) shown in an example healthy control and a patient. (c) Resting-state functional MRI signal correlation analysis between the anatomical connectivity-defined parcels of the thalamus (red = voxels connected to prefrontal cortex, green = parietal lobe, yellow = temporal lobe) and detailed FreeSurfer-derived cortical parcellations within each respective lobe, as well anterior and posterior hippocampus subregions from previously generated population maps (Voets et al. 2014). TLE, temporal lobe epilepsy.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763F82-88A9-480B-80E1-C5EC54509C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4584–4595,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Structural and functional thalamo-cortical connectivity analyses. (a) An automated diffusion-based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Structural and functional thalamo-cortical connectivity analyses. (a) An automated diffusion-based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2024-09-19T05:35:34Z</dcterms:modified>
</cp:coreProperties>
</file>