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ED843-4022-4306-922F-1CF3702F4A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3AD72-EA1F-4127-A33D-6AA6B8DDEE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Block-design format used in Experiment 1-RS to faces (B) Face-selective right FFA and right OFA from a representative participant identified with the localizer scan. (C) Parameter estimates (+1 SD) from Experiment 1 for each of the different- and same-identity conditions in right FFA. (D) Relationship between AQ and RS (different-identity–same-identity) in right FFA. Plot shows contrast estimates of RS (across Image Size and Familiarity) plotted against individual measures of AQ. The regression line and 95% confidence intervals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D0CCC5-873F-4E4C-B26B-E854CCFF9D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3381–3393,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Block-design format used in Experiment 1-RS to faces (B) Face-selective right FFA and right OFA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Block-design format used in Experiment 1-RS to faces (B) Face-selective right FFA and right OFA from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2024-04-26T22:53:15Z</dcterms:modified>
</cp:coreProperties>
</file>