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FCEDB-D7A0-4444-B6D6-A507CC71CF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C2D219-FB7C-4B41-BCDC-5BA54E3155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Images of ‘large’ and ‘small’ COX-deficient fibre regions selected for extraction by laser microdissection. Panel of 10 images of longitudinal muscle sections examined using COX/SDH histochemistry, captured prior to laser microdissection—these are representative of typical cutting areas. (A–E) Depict five large COX-deficient fibre regions, where the outlined region of COX-deficiency exceeds 500 µm in length. (F–J) Depict five small COX-deficient fibre regions, where the outlined region of COX-deficiency remains under 200 µm in length. All LMD cutting areas for single fibre isolation are outlined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EA0F5A-A6CF-4E57-974B-B3ADA8DE09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4612–4620,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Images of ‘large’ and ‘small’ COX-deficient fibre regions selected for extraction by laser microdissection.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Images of ‘large’ and ‘small’ COX-deficient fibre regions selected for extraction by laser microdissection.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2024-09-18T21:09:38Z</dcterms:modified>
</cp:coreProperties>
</file>