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0A5B39-718A-43A3-8872-0D9E3760B0B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951F44-7DC2-4FC9-83B2-0429BA5EB66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Images of ‘large’ and ‘small’ COX-deficient fibre regions selected for extraction by laser microdissection. Panel of 10 images of longitudinal muscle sections examined using COX/SDH histochemistry, captured prior to laser microdissection—these are representative of typical cutting areas. (A–E) Depict five large COX-deficient fibre regions, where the outlined region of COX-deficiency exceeds 500 µm in length. (F–J) Depict five small COX-deficient fibre regions, where the outlined region of COX-deficiency remains under 200 µm in length. All LMD cutting areas for single fibre isolation are outlined in red.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84857A-2FA0-4996-B9F8-475927CC563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u17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17, 1 September 2014, Pages 4612–4620,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https://doi.org/10.1093/hmg/ddu176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Images of ‘large’ and ‘small’ COX-deficient fibre regions selected for extraction by laser microdissection.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Images of ‘large’ and ‘small’ COX-deficient fibre regions selected for extraction by laser microdissection.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2024-09-20T03:51:06Z</dcterms:modified>
</cp:coreProperties>
</file>