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D631CB-C1F9-4F8F-BB50-31B7FEF0D1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B0FF7B-80F5-46FC-9E09-FFE5C9F391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Photograph of the Pentax AWS® laryngoscope with a single-use blade clipped onto camera system. (b) Photograph of Glidescope® Cobalt with a single-use blade clipped onto fibreoptic system.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Journal of Anaesthesia. All rights reserved. For Permissions, please email: journals.permissions@oxfordjournal.org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08560-98BC-4710-9961-18165703D48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Consort diagram for study demonstrating the number of patients assessed for inclusion into the study, number enrolled in the study, the numbers followed up, and numbers of patients analysed.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Journal of Anaesthesia. All rights reserved. For Permissions, please email: journals.permissions@oxfordjournal.org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08560-98BC-4710-9961-18165703D48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Comparison of IDS score distributions with each laryngoscope. The number of patients is shown above each bar. The distribution of IDS scores in each group is significantly different (P&lt;0.001, Kruskal–Wallis anova on ranks). (b) Cormack and Lehane grade view during the first tracheal intubation attempt with each laryngoscope. The number of patients is shown above each bar. The distribution of Cormack and Lehane grades in each group is significantly different (P&lt;0.001, Kruskal–Wallis anova on ranks).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Journal of Anaesthesia. All rights reserved. For Permissions, please email: journals.permissions@oxfordjournal.org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08560-98BC-4710-9961-18165703D48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Graph representing the changes in heart rate after tracheal intubation with each device. The data are given as mean values. The error bars indicate 1 sd. (b) Graph representing the changes in mean arterial pressure after tracheal intubation with each device. The data are given as mean values. The error bars indicate 1 sd. *Significant change over time within each group. 30 s Pre-Ind, 30 s before induction of anaesthesia; −30, 30 s before tracheal intubation, +60, 60 s post-tracheal intubation; +120, 120 s post-tracheal intubation; +180, 180 s post-tracheal intubation; +300, 300 s post-tracheal intubation.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Journal of Anaesthesia. All rights reserved. For Permissions, please email: journals.permissions@oxfordjournal.org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08560-98BC-4710-9961-18165703D48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aep26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ja/aep26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ja/aep26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ja/aep26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103, Issue 5, November 2009, Pages 761–768, </a:t>
            </a:r>
            <a:r>
              <a:rPr lang="en-US" altLang="en-US" sz="1000">
                <a:solidFill>
                  <a:srgbClr val="333333"/>
                </a:solidFill>
                <a:hlinkClick r:id="rId3"/>
              </a:rPr>
              <a:t>https://doi.org/10.1093/bja/aep266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Photograph of the Pentax AWS</a:t>
            </a:r>
            <a:r>
              <a:rPr lang="en-US" altLang="en-US" b="0" baseline="30000"/>
              <a:t>®</a:t>
            </a:r>
            <a:r>
              <a:rPr lang="en-US" altLang="en-US" b="0"/>
              <a:t> laryngoscope with a single-use blade clipped onto camera 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58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103, Issue 5, November 2009, Pages 761–768, </a:t>
            </a:r>
            <a:r>
              <a:rPr lang="en-US" altLang="en-US" sz="1000">
                <a:solidFill>
                  <a:srgbClr val="333333"/>
                </a:solidFill>
                <a:hlinkClick r:id="rId3"/>
              </a:rPr>
              <a:t>https://doi.org/10.1093/bja/aep266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Consort diagram for study demonstrating the number of patients assessed for inclusion into the study,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983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103, Issue 5, November 2009, Pages 761–768, </a:t>
            </a:r>
            <a:r>
              <a:rPr lang="en-US" altLang="en-US" sz="1000">
                <a:solidFill>
                  <a:srgbClr val="333333"/>
                </a:solidFill>
                <a:hlinkClick r:id="rId3"/>
              </a:rPr>
              <a:t>https://doi.org/10.1093/bja/aep266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Comparison of IDS score distributions with each laryngoscope. The number of patients is shown above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143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103, Issue 5, November 2009, Pages 761–768, </a:t>
            </a:r>
            <a:r>
              <a:rPr lang="en-US" altLang="en-US" sz="1000">
                <a:solidFill>
                  <a:srgbClr val="333333"/>
                </a:solidFill>
                <a:hlinkClick r:id="rId3"/>
              </a:rPr>
              <a:t>https://doi.org/10.1093/bja/aep266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Graph representing the changes in heart rate after tracheal intubation with each device. The data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40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(a) Photograph of the Pentax AWS® laryngoscope with a single-use blade clipped onto camera system. ...</vt:lpstr>
      <vt:lpstr>Fig 2 Consort diagram for study demonstrating the number of patients assessed for inclusion into the study, number ...</vt:lpstr>
      <vt:lpstr>Fig 3 (a) Comparison of IDS score distributions with each laryngoscope. The number of patients is shown above each ...</vt:lpstr>
      <vt:lpstr>Fig 4 (a) Graph representing the changes in heart rate after tracheal intubation with each device. The data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2024-04-26T21:06:06Z</dcterms:modified>
</cp:coreProperties>
</file>