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55DEF-345C-4A1D-85F8-0C41D1D3EE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C06550-8868-4C63-A609-B9742AA17C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Survival curve for freedom from the primary endpoint of cardiac death, myocardial infarction (MI) related to the target vessel (TLR) or revascularization related to the target lesion (TLR) for biodegradable polymer and permanent polymer drug-eluting stents. CI, confidence interval; DES, drug-eluting stent; RR, relative risk. P-values are two-sided from superiority testing (log-rank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1EC77-B554-4454-A9C5-A15FF87CB8D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to event curve for definite/probable stent thrombosis according to Academic Research Consortium criteria for biodegradable polymer and permanent polymer drug-eluting stent. CI, confidence interval; DES, drug-eluting stent; RR, relative risk. P-value are two-sided from superiority testing (log-rank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1EC77-B554-4454-A9C5-A15FF87CB8D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biodegradable polymer or permanent polymer drug-eluting stent in pre-specified subgroups regarding the primary composite endpoint. Cut-off values for age and vessel size are those defining the median value for the entire population. DES, drug-eluting stent.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1EC77-B554-4454-A9C5-A15FF87CB8D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3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3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p352"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20, October 2009, Pages 2441–2449, </a:t>
            </a:r>
            <a:r>
              <a:rPr lang="en-US" altLang="en-US" sz="1000">
                <a:solidFill>
                  <a:srgbClr val="333333"/>
                </a:solidFill>
                <a:hlinkClick r:id="rId3"/>
              </a:rPr>
              <a:t>https://doi.org/10.1093/eurheartj/ehp352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Survival curve for freedom from the primary endpoint of cardiac death, myocardial infarction (MI) related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20, October 2009, Pages 2441–2449, </a:t>
            </a:r>
            <a:r>
              <a:rPr lang="en-US" altLang="en-US" sz="1000">
                <a:solidFill>
                  <a:srgbClr val="333333"/>
                </a:solidFill>
                <a:hlinkClick r:id="rId3"/>
              </a:rPr>
              <a:t>https://doi.org/10.1093/eurheartj/ehp352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to event curve for definite/probable stent thrombosis according to Academic Research Consortium criteria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245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20, October 2009, Pages 2441–2449, </a:t>
            </a:r>
            <a:r>
              <a:rPr lang="en-US" altLang="en-US" sz="1000">
                <a:solidFill>
                  <a:srgbClr val="333333"/>
                </a:solidFill>
                <a:hlinkClick r:id="rId3"/>
              </a:rPr>
              <a:t>https://doi.org/10.1093/eurheartj/ehp352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biodegradable polymer or permanent polymer drug-eluting stent in pre-specified subgroups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Survival curve for freedom from the primary endpoint of cardiac death, myocardial infarction (MI) related to ...</vt:lpstr>
      <vt:lpstr>Figure 2 Time to event curve for definite/probable stent thrombosis according to Academic Research Consortium criteria ...</vt:lpstr>
      <vt:lpstr>Figure 3 Comparison of biodegradable polymer or permanent polymer drug-eluting stent in pre-specified subgroups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2024-04-26T12:44:51Z</dcterms:modified>
</cp:coreProperties>
</file>