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767E7-E12C-4533-83F9-474B183587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A48CE-304B-47C7-BE9B-8A58FDC59F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texture, drip loss, color, and odor during storage of chicken breast fillets (n = 4)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92B91-642C-4F76-8906-8709F4317E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/peu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94, Issue 1, January 2015, Pages 93–103,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Development of texture, drip loss, color, and odor during storage of chicken breast fillets (n = 4)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Development of texture, drip loss, color, and odor during storage of chicken breast fillets (n = 4)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2024-04-26T16:55:48Z</dcterms:modified>
</cp:coreProperties>
</file>