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C93022-E03D-4393-9160-B4934F30A6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8B5271-EF11-442D-95C2-6928A7C5E2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LncRNAs fall into one of three categories. ( A ) Long intervening non-coding RNAs (lincRNAs) are transcribed from regions far away from protein-coding genes. ( B ) Natural Antisense Transcripts (NATs) are transcribed from the opposite strand of a protein-coding gene. ( C ) Intronic lncRNAs (shown in green) are transcribed from within introns of protein-coding genes.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D5C127-5EAF-490A-ACB3-D69CF28D63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LncRNAs exert their effects by diverse mechanisms. ( A ) lncRNAs can act as guides and tethers for chromatin-modifying complexes, and thus contribute to tissue-specific gene expression. ( B ) lncRNAs can act as molecular scaffolds for protein complexes that lack protein–protein interaction domains. ( C ) lncRNAs can bind to transcription factors and prevent them from binding to their target DNA sequence. ( D ) lncRNAs can interact directly with microRNAs (miRNAs) and prevent them from binding to mRNA, thus regulating protein synthesis.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D5C127-5EAF-490A-ACB3-D69CF28D63B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s2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s2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14, 1 August 2012, Pages 6391–6400,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LncRNAs fall into one of three categories. ( A ) Long intervening non-coding RNAs (lincRNAs) are transcribed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540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14, 1 August 2012, Pages 6391–6400,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LncRNAs exert their effects by diverse mechanisms. ( A ) lncRNAs can act as guides and tethers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774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LncRNAs fall into one of three categories. ( A ) Long intervening non-coding RNAs (lincRNAs) are transcribed ...</vt:lpstr>
      <vt:lpstr>Figure 2. LncRNAs exert their effects by diverse mechanisms. ( A ) lncRNAs can act as guides and tethers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2024-09-18T23:46:15Z</dcterms:modified>
</cp:coreProperties>
</file>