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9F506E-7DEC-4ABA-A20C-D531D2EC4B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4E4CB8-FCC8-4525-93C2-225E845B61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Rare earth elements in PVF lavas (Table 2) and clinopyroxene and amphibole megacrysts (Table 3). The shaded field is the PVF lavas (both series). Filled stars and crosses show the REE contents of the melts calculated to be in equilibrium with the clinopyroxene and amphibole megacrysts, using the partition coefficients of Wood &amp; Blundy (1997) and Bottazzi et al. (1999). In the Wood &amp; Blundy model, dotted lines are values for 1·7 GPa; 1250°C (upper line) and 1·7 GPa; 1200°C (lower line).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B41899-FC5F-4054-B66D-5CD52376A0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logy/egi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46, Issue 8, August 2005, Pages 1603–1643, </a:t>
            </a:r>
            <a:r>
              <a:rPr lang="en-US" altLang="en-US" sz="1000">
                <a:solidFill>
                  <a:srgbClr val="333333"/>
                </a:solidFill>
                <a:hlinkClick r:id="rId3"/>
              </a:rPr>
              <a:t>https://doi.org/10.1093/petrology/egi028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Rare earth elements in PVF lavas (Table 2) and clinopyroxene and amphibole megacrysts (Table 3). The shaded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Rare earth elements in PVF lavas (Table 2) and clinopyroxene and amphibole megacrysts (Table 3). The shaded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2024-04-26T13:21:57Z</dcterms:modified>
</cp:coreProperties>
</file>