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667ED-21AC-476F-B1FD-30209B16C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845F5-306A-410F-BD56-72E882E7C4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E8CCB-E03A-4F5A-9926-9C99306F20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2024-04-26T04:39:52Z</dcterms:modified>
</cp:coreProperties>
</file>