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695303-76A6-4D8D-8C0A-1D4ED4CDB8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8CF61-8B15-43C7-A88F-037776B92A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Transient knock-down of PBX1 significantly enhanced cell proliferation of murine MC3T3-E1 pre-osteoblasts compared with scramble RNAi control (A). The two master genes controlling osteoblast differentiation, Runx2 and Osterix, were significantly downregulated by PBX1 knock-down (B). Enhanced matrix mineralization was observed at Day 30 by Von-Kossa silver stain (C). Results are expressed as mean ± SD. aP &lt; 0.05; bP &lt; 0.01; cP &lt; 0.001 (versus Day 0); *P &lt; 0.05; **P &lt; 0.01; ***P &lt; 0.001 (versus control).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CBB00-911A-4C24-9D0C-778B41E2E3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PBX1 mRNA was consistently expressed in human bone-derived cells (HBDC) (A) and murine MC3T3-E1 pre-osteoblast cells (B). PBX1, pre-B-cell leukemia homeobox 1; col1a1, collagen type 1α1; GAPDH, glyceraldehyde 3-phosphate dehydrogenase. Immunofluorescence staining HBDCs showing PBX1 (green) in the nucleus and col1aI (red) in the cytoplasm (C), with mice sera as negative control (D). Effect of PTH (10−10m), Dexamethasone (10−6m), 17β-estradiol (10−6m) and BMP2 (100 ng/ml) on PBX1 mRNA expression (E). Results are expressed as mean ± SD. aP &lt; 0.05; bP &lt; 0.01; cP &lt; 0.001 (versus Day 0); *P &lt; 0.05; **P &lt; 0.01; ***P &lt; 0.001 (versus control).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CBB00-911A-4C24-9D0C-778B41E2E32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n3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4, 15 February 2009, Pages 679–687,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Transient knock-down of PBX1 significantly enhanced cell proliferation of murine MC3T3-E1 pre-osteoblasts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40100" y="1371600"/>
            <a:ext cx="24517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4, 15 February 2009, Pages 679–687,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PBX1 mRNA was consistently expressed in human bone-derived cells (HBDC) (A) and murine MC3T3-E1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3989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2. Transient knock-down of PBX1 significantly enhanced cell proliferation of murine MC3T3-E1 pre-osteoblasts ...</vt:lpstr>
      <vt:lpstr>Figure 1. PBX1 mRNA was consistently expressed in human bone-derived cells (HBDC) (A) and murine MC3T3-E1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2024-04-26T14:59:05Z</dcterms:modified>
</cp:coreProperties>
</file>