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46081-A985-4FA4-B486-6B0D982D62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30301-5880-4B41-8063-98264F95FB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9F640-F6B8-46E6-824F-E28A46676A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2024-04-27T02:33:33Z</dcterms:modified>
</cp:coreProperties>
</file>