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36B7B-9ABB-4258-ADAB-706BABF621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2D5971-D9CE-4FDF-9735-55BBFF7820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evolutionary model from foraging to agriculture, with archaeobotanical expectations indicated at the bottom (modified from Harris, 1989). The stages of pre-domestication cultivation are shaded. In this version, domestication is represented as a process of gradual frequency change, with an earlier, more rapid ‘semi-domestication’ and a later, slower fixation of full domestication. The gap in time elapsed between these two can be taken as a minimal estimate of domestication rate (d.r.).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11C4E9-2AC5-44D0-B425-F9B2D8AE2F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m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5, October 2007, Pages 903–924,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An evolutionary model from foraging to agriculture, with archaeobotanical expectations indicated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An evolutionary model from foraging to agriculture, with archaeobotanical expectations indicated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2024-05-01T21:46:12Z</dcterms:modified>
</cp:coreProperties>
</file>