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A3253-E55A-470D-BDBD-A57C622DB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6FA31-480C-4C0F-B4E3-38B54CD49F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surgery on the average speed of all movements during 24 hr. Surgery reduced the mean speed of all dogs from 189 to 139 cm/sec ( p = 0.01).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for Laboratory Animal Research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A7EE0-CB7C-4F82-A900-2D1DE56297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lar.44.3.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ILAR J</a:t>
            </a:r>
            <a:r>
              <a:rPr lang="en-US" altLang="en-US" sz="1000">
                <a:solidFill>
                  <a:srgbClr val="333333"/>
                </a:solidFill>
              </a:rPr>
              <a:t>, Volume 44, Issue 3, 2003, Pages 197–205,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https://doi.org/10.1093/ilar.44.3.197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Effect of surgery on the average speed of all movements during 24 hr. Surgery reduced the mean speed of 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Effect of surgery on the average speed of all movements during 24 hr. Surgery reduced the mean speed of 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2024-09-18T19:12:05Z</dcterms:modified>
</cp:coreProperties>
</file>