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AD2D4-2570-4D47-A6C2-F24D5A21DF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AAA360-90F2-4762-BCE6-AF35B2A7D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surgery on the average speed of all movements during 24 hr. Surgery reduced the mean speed of all dogs from 189 to 139 cm/sec ( p = 0.01).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for Laboratory Animal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D0B28-61CD-4EC0-9783-5E42EEC78C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.44.3.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44, Issue 3, 2003,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https://doi.org/10.1093/ilar.44.3.197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Effect of surgery on the average speed of all movements during 24 hr. Surgery reduced the mean speed of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Effect of surgery on the average speed of all movements during 24 hr. Surgery reduced the mean speed of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2024-05-08T03:36:50Z</dcterms:modified>
</cp:coreProperties>
</file>