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8A329-455A-4C79-9FA0-860A6150BA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D39D7A-4F32-4CE1-A456-8462179DF8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Y508C or wt Twinkle do not bind heme covalently. On the left, the membrane is stained with ECL Plus directly after western blotting to detect covalently bound heme. YC, purified Twinkle protein with the Y508C mutation; WT, purified wild-type Twinkle; C, cytochrome c as a positive control. On the right, the presence of the Twinkle proteins is verified with immunoblotting of the same membrane using the c-Myc antibody (c-Myc tag on the Twinkle proteins). kDa shows protein size markers.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4725D-A73F-4F69-A484-137F5F5B6A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23, 1 December 2008, Pages 3822–3835, </a:t>
            </a:r>
            <a:r>
              <a:rPr lang="en-US" altLang="en-US" sz="1000">
                <a:solidFill>
                  <a:srgbClr val="333333"/>
                </a:solidFill>
                <a:hlinkClick r:id="rId3"/>
              </a:rPr>
              <a:t>https://doi.org/10.1093/hmg/ddn280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Y508C or wt Twinkle do not bind heme covalently. On the left, the membrane is stained with ECL Plus directly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Y508C or wt Twinkle do not bind heme covalently. On the left, the membrane is stained with ECL Plus directly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2024-04-26T06:55:58Z</dcterms:modified>
</cp:coreProperties>
</file>