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B14526-E5C2-4EE0-BC24-8B0CF135DB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296091-0DFC-4D7E-AFE1-D19F771C675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F6829B-7FAF-412F-BDEE-ADE50F3BA2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2024-09-20T06:07:48Z</dcterms:modified>
</cp:coreProperties>
</file>