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EE34313-364F-4C02-9A47-C640AE8E01D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17751AD-4F5E-44D1-A135-7B305EA4F4E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090BCD2-1B8C-4B21-9143-D96377E2F79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2024-09-19T02:27:05Z</dcterms:modified>
</cp:coreProperties>
</file>