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63B29-A89E-4DF2-B723-112D29EF5E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86DAA-7D3D-4313-A018-4F79D68F01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6F46BC-8B3E-4648-BCCC-B3EFD917E8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2024-05-08T12:15:14Z</dcterms:modified>
</cp:coreProperties>
</file>