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47FC6-551A-4287-B385-4A1E39391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00C03-FB5A-44D0-ADB9-37219DFAC9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1103B-F7A3-4DA4-82B4-CF82F5FE12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2024-04-26T14:24:02Z</dcterms:modified>
</cp:coreProperties>
</file>