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DC672F-22FE-468E-BB6B-3A69CE856CA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3C5EA9-DC3F-42CB-8F28-3A7CAAE9B71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Frontispiece (etching on paper, 120×65mm) of Act 2, scene 5 by F. Ertinger, Achille et Polyxène, libretto (Paris: C. Ballard, Recueil général des opéras représentés par l’Académie Royale de Musique depuis son établissement, 1703) (Paris, Bibliothèque Nationale de France)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D2EADDC-EE14-4668-978D-578D4D9046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m/cav0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Early Music</a:t>
            </a:r>
            <a:r>
              <a:rPr lang="en-US" altLang="en-US" sz="1000">
                <a:solidFill>
                  <a:srgbClr val="333333"/>
                </a:solidFill>
              </a:rPr>
              <a:t>, Volume 43, Issue 3, August 2015, Pages 397–415,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https://doi.org/10.1093/em/cav053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1 </a:t>
            </a:r>
            <a:r>
              <a:rPr lang="en-US" altLang="en-US" b="0"/>
              <a:t>Frontispiece (etching on paper, 120×65mm) of Act 2, scene 5 by F. Ertinger, Achille et Polyxène, libretto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1 Frontispiece (etching on paper, 120×65mm) of Act 2, scene 5 by F. Ertinger, Achille et Polyxène, libretto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2024-09-18T19:56:36Z</dcterms:modified>
</cp:coreProperties>
</file>