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C31DF-A102-475E-8A4E-858361C5FF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55E13-CD99-4322-B4A7-4E4CED3464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Sequence analysis of the SYNE-1 transcripts in AMC patient and control. RT–PCR products of exons 136–138 of SYNE-1 were sequenced in control and patients using forward and reverse primers. Arrows indicate intron–exon junctions. (A) Forward sequence: note the insertion of intron 136 in RT–PCR products of the patient. The A to G substitution is indicated as box (right panel). (B) The deduced amino acid sequence shows that the retention of intron 136 leads to several stop codons in patient (underlined). (C) Reverse sequence: note the correct splicing of intron 137 in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23BDD-BE98-4A10-A19A-0C06FA7A31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3462–3469, </a:t>
            </a:r>
            <a:r>
              <a:rPr lang="en-US" altLang="en-US" sz="1000">
                <a:solidFill>
                  <a:srgbClr val="333333"/>
                </a:solidFill>
                <a:hlinkClick r:id="rId3"/>
              </a:rPr>
              <a:t>https://doi.org/10.1093/hmg/ddp290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Sequence analysis of the SYNE-1 transcripts in AMC patient and control. RT–PCR products of exons 136–138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Sequence analysis of the SYNE-1 transcripts in AMC patient and control. RT–PCR products of exons 136–138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2024-04-26T14:07:37Z</dcterms:modified>
</cp:coreProperties>
</file>