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5EDD3-AEAC-420F-A0A5-E4CF6415FD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FDCDF-5A8C-417D-AE4A-900CB5E5D4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91CE9-2B09-411A-8A8E-8083681214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2024-09-20T07:40:22Z</dcterms:modified>
</cp:coreProperties>
</file>