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85EDD3-AEAC-420F-A0A5-E4CF6415FD1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2FDCDF-5A8C-417D-AE4A-900CB5E5D44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391CE9-2B09-411A-8A8E-80836812145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2024-09-20T07:40:22Z</dcterms:modified>
</cp:coreProperties>
</file>