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FA142-BE91-42D7-B4D4-5FB2D437B2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1D50C-20EB-48C0-A579-3C2F73AAE8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F34EC-0513-4F86-AAD1-DB4CF57E4F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2024-09-19T02:01:58Z</dcterms:modified>
</cp:coreProperties>
</file>