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DE317-F465-4169-8AF7-57DA90229B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87B8E-BD59-4932-A105-D8A4E2EE45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19B71B-AC36-42F1-87F4-A893FF6D0E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2024-04-26T17:52:33Z</dcterms:modified>
</cp:coreProperties>
</file>