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78639-5F3C-43B9-957A-F84ACB2F50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423D8E-328B-48F2-A62F-36A71D4D62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Percent signal change (relative to the mean value across all scans) for single voxels in the regions showing significantly enhanced responses to manipulable objects in the memory trials relative to the control trials. The spacing of the x-axis is 1 s. The shaded area indicates the location and duration of the reference function used for modelling the haemodynamic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1DB59B-0786-47EE-B694-74BD4CC92E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1115–1123, </a:t>
            </a:r>
            <a:r>
              <a:rPr lang="en-US" altLang="en-US" sz="1000">
                <a:solidFill>
                  <a:srgbClr val="333333"/>
                </a:solidFill>
                <a:hlinkClick r:id="rId3"/>
              </a:rPr>
              <a:t>https://doi.org/10.1093/cercor/12.11.1115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Percent signal change (relative to the mean value across all scans) for single voxels in the regions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Percent signal change (relative to the mean value across all scans) for single voxels in the regions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2024-04-26T14:02:30Z</dcterms:modified>
</cp:coreProperties>
</file>