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971484-986A-4DD5-AF99-9726F4C1873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1A808B-E942-4EDD-B7DC-BEBA8CD544F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The increase in joint damage in RA. Based on an amalgamation of data from six studies using Larsen and Sharp scores [15–18, 20]. The average rate of progression, shown by the trendline, was an annual increase of 1.8% of possible maximum damage.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British Society for Rheumatology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91C023-D876-4D2C-AC8C-9DF99324DDB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The increase in disability in RA. Based on an amalgamation of data from four studies [33–35, and additional primary data from Kings College Hospital] using the HAQ to assess disability. The average increase in disability, shown by the trendline, was an annual increase of 1.4% of possible maximum disability.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British Society for Rheumatology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91C023-D876-4D2C-AC8C-9DF99324DDB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Variability in HAQ in early and late RA. Mean scores and ranges are shown for 33 patients with early RA followed 6 monthly for 5 yr and 46 patients with established RA followed annually for 4 yr.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British Society for Rheumatology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91C023-D876-4D2C-AC8C-9DF99324DDB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Sequential mean changes in damage and function over 5 yr in the Truro early RA cohort. The results are expressed as per cent maximal damage and disability scores. The correlations between them at each time point are also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British Society for Rheumatology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91C023-D876-4D2C-AC8C-9DF99324DDB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The relationship of changes in Larsen score and HAQ over 15 yr from Jönsson, Kaarela and Kolbert (unpublished observations). Results are expressed as percentages of patients in different radiological (Larsen score) and functional (HAQ score) categories.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British Society for Rheumatology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91C023-D876-4D2C-AC8C-9DF99324DDB6}"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rheumatology/39.2.12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rheumatology/39.2.12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rheumatology/39.2.12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rheumatology/39.2.12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rheumatology/39.2.122"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Rheumatology (Oxford)</a:t>
            </a:r>
            <a:r>
              <a:rPr lang="en-US" altLang="en-US" sz="1000">
                <a:solidFill>
                  <a:srgbClr val="333333"/>
                </a:solidFill>
              </a:rPr>
              <a:t>, Volume 39, Issue 2, February 2000, Pages 122–132, </a:t>
            </a:r>
            <a:r>
              <a:rPr lang="en-US" altLang="en-US" sz="1000">
                <a:solidFill>
                  <a:srgbClr val="333333"/>
                </a:solidFill>
                <a:hlinkClick r:id="rId3"/>
              </a:rPr>
              <a:t>https://doi.org/10.1093/rheumatology/39.2.122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The increase in joint damage in RA. Based on an amalgamation of data from six studies using Larsen and Sharp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4350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Rheumatology (Oxford)</a:t>
            </a:r>
            <a:r>
              <a:rPr lang="en-US" altLang="en-US" sz="1000">
                <a:solidFill>
                  <a:srgbClr val="333333"/>
                </a:solidFill>
              </a:rPr>
              <a:t>, Volume 39, Issue 2, February 2000, Pages 122–132, </a:t>
            </a:r>
            <a:r>
              <a:rPr lang="en-US" altLang="en-US" sz="1000">
                <a:solidFill>
                  <a:srgbClr val="333333"/>
                </a:solidFill>
                <a:hlinkClick r:id="rId3"/>
              </a:rPr>
              <a:t>https://doi.org/10.1093/rheumatology/39.2.122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The increase in disability in RA. Based on an amalgamation of data from four studies [33–35, and additional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8785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Rheumatology (Oxford)</a:t>
            </a:r>
            <a:r>
              <a:rPr lang="en-US" altLang="en-US" sz="1000">
                <a:solidFill>
                  <a:srgbClr val="333333"/>
                </a:solidFill>
              </a:rPr>
              <a:t>, Volume 39, Issue 2, February 2000, Pages 122–132, </a:t>
            </a:r>
            <a:r>
              <a:rPr lang="en-US" altLang="en-US" sz="1000">
                <a:solidFill>
                  <a:srgbClr val="333333"/>
                </a:solidFill>
                <a:hlinkClick r:id="rId3"/>
              </a:rPr>
              <a:t>https://doi.org/10.1093/rheumatology/39.2.122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Variability in HAQ in early and late RA. Mean scores and ranges are shown for 33 patients with early RA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7725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Rheumatology (Oxford)</a:t>
            </a:r>
            <a:r>
              <a:rPr lang="en-US" altLang="en-US" sz="1000">
                <a:solidFill>
                  <a:srgbClr val="333333"/>
                </a:solidFill>
              </a:rPr>
              <a:t>, Volume 39, Issue 2, February 2000, Pages 122–132, </a:t>
            </a:r>
            <a:r>
              <a:rPr lang="en-US" altLang="en-US" sz="1000">
                <a:solidFill>
                  <a:srgbClr val="333333"/>
                </a:solidFill>
                <a:hlinkClick r:id="rId3"/>
              </a:rPr>
              <a:t>https://doi.org/10.1093/rheumatology/39.2.122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Sequential mean changes in damage and function over 5 yr in the Truro early RA cohort. The results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8259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Rheumatology (Oxford)</a:t>
            </a:r>
            <a:r>
              <a:rPr lang="en-US" altLang="en-US" sz="1000">
                <a:solidFill>
                  <a:srgbClr val="333333"/>
                </a:solidFill>
              </a:rPr>
              <a:t>, Volume 39, Issue 2, February 2000, Pages 122–132, </a:t>
            </a:r>
            <a:r>
              <a:rPr lang="en-US" altLang="en-US" sz="1000">
                <a:solidFill>
                  <a:srgbClr val="333333"/>
                </a:solidFill>
                <a:hlinkClick r:id="rId3"/>
              </a:rPr>
              <a:t>https://doi.org/10.1093/rheumatology/39.2.122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The relationship of changes in Larsen score and HAQ over 15 yr from Jönsson, Kaarela and Kolbert (unpublished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8092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The increase in joint damage in RA. Based on an amalgamation of data from six studies using Larsen and Sharp ...</vt:lpstr>
      <vt:lpstr>Fig. 2. The increase in disability in RA. Based on an amalgamation of data from four studies [33–35, and additional ...</vt:lpstr>
      <vt:lpstr>Fig. 3. Variability in HAQ in early and late RA. Mean scores and ranges are shown for 33 patients with early RA ...</vt:lpstr>
      <vt:lpstr>Fig. 4. Sequential mean changes in damage and function over 5 yr in the Truro early RA cohort. The results are ...</vt:lpstr>
      <vt:lpstr>Fig. 5. The relationship of changes in Larsen score and HAQ over 15 yr from Jönsson, Kaarela and Kolbert (unpublished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2024-04-26T17:21:18Z</dcterms:modified>
</cp:coreProperties>
</file>