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4FA9B4-EB45-4D62-AA85-FFF36F744B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91A91-39ED-4234-8E15-8FAAC31637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of interest (ROIs). Regions defined based on are spherical (ROIs 1 and 2). The other regions/clusters were defined using a searchlight voxel activation pattern analysis decoding novel versus practiced tasks (P &lt; 0.05, family-wise error corrected for multiple comparisons).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10CD0-BF87-490C-AFAE-C1884491F2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2497–2505,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Regions of interest (ROIs). Regions defined based on are spherical (ROIs 1 and 2). The other regions/clusters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Regions of interest (ROIs). Regions defined based on are spherical (ROIs 1 and 2). The other regions/clusters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2024-04-26T07:54:02Z</dcterms:modified>
</cp:coreProperties>
</file>