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3B93C-D060-4986-A094-3778234E6E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23A608-09EE-46FD-88CC-2A9D6A1C08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B5BD0-1473-4F7B-B38F-03ED9C6132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2024-04-26T19:25:27Z</dcterms:modified>
</cp:coreProperties>
</file>