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CB568B-1D52-487B-A9A2-F905019815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16D98-9384-4EE5-88E0-0FBAE5E7EF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BFBC3-9E77-47D2-903F-710EF9D42D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2024-04-26T21:08:04Z</dcterms:modified>
</cp:coreProperties>
</file>