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42DA9C-F680-457A-BE43-186C0393F1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DA90FA-C68A-445F-8C82-A0ECFBB958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Autoradiography of 143B cell and human sperm DNA, detected by slot-blot hybridization with a mitochondrial (A) and nuclear (B) rDNA probe. Each slot corresponds to a different human sperm DNA sample, except those loaded with a) 1 μg, b) 0.75 μg, and c) 0.5 μg of 143B DNA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BA2AE3-27DE-49EA-9751-022C3BC3F5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02.005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68, Issue 1, 1 January 2003, Pages 180–185,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https://doi.org/10.1095/biolreprod.102.005140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Autoradiography of 143B cell and human sperm DNA, detected by slot-blot hybridization with a mitochondrial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Autoradiography of 143B cell and human sperm DNA, detected by slot-blot hybridization with a mitochondrial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2024-04-26T11:40:56Z</dcterms:modified>
</cp:coreProperties>
</file>