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17249B-0D6B-4F36-8A32-CD6FBB0BCF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6FD3BE-1117-46BC-81C9-56C7A1AFBD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120117-CF4B-435C-8AF3-18F856CAE2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2024-04-26T20:45:15Z</dcterms:modified>
</cp:coreProperties>
</file>