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12CC8-EAF6-497B-834E-BC3C76B946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55C18-38BA-467E-ABF3-BC0F44A930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Random-effects analysis of the group-averaged fMRI results. (a) Brain regions showing greater activity to dynamic emotional expression changes than to static faces portraying a fixed emotion (fear and anger combined). Color bar indicates T values. (b) Brain regions showing greater activity to dynamic changes in facial identity than to static faces with neutral expression. Color bar indicates T values. (c) Dissociable brain regions for the perception of fearful (red) versus angry (green) emotional expression changes. T values are thresholded and truncated at T = 2.5 for illustration purposes. (d) Dissociable brain regions for the perception of changes in facial affect (red; fear and anger combined) versus changes in facial identity (green). T values are thresholded and truncated at T = 2.5 for illustration purposes. Note that emotion morphs and identity morphs engage different sectors within frontal, temporal and cingulate cortices. Abbreviations: ACG = anterior cingulate gyrus, AMY = amygdala, aSTS = anterior superior temporal sulcus, dmPFC = dorsomedial prefrontal cortex, FFG = fusiform gyrus, IFG = inferior frontal gyrus, IPS = intraparietal sulcus, ITG = inferior temporal gyrus, MFG = middle frontal gyrus, MT = motion-sensitive area of middle temporal gyrus, PCG = posterior cingulate gyrus, pSTS = posterior superior temporal sulcus, SI = substantia innominata, SMG = supramarginal gyrus, Th = thalamus.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BF124-EE02-4D92-805B-6AC31A5C19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0.1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10, October 2003, Pages 1023–1033,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https://doi.org/10.1093/cercor/13.10.1023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Random-effects analysis of the group-averaged fMRI results. (a) Brain regions showing greater activity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Random-effects analysis of the group-averaged fMRI results. (a) Brain regions showing greater activity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2024-04-26T15:17:22Z</dcterms:modified>
</cp:coreProperties>
</file>