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3FC2F-4260-44D3-8537-33A3745A8E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3B8C4-D64D-4045-AC1B-9DC29D3C78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Levels of IL-15 in the plasma of patients before and after lymphodepletion. Data on the plasma levels of IL-15, measured in patient samples obtained before lymphoablation (pre-LA), before CTL infusion (pre-CTL), and 1 week after CTL infusion (post-CTL) are reported. IL-15 concentrations were quantified by ELISA using mAb pairs (Pierce Endogen, Rockford, IL). Plates were coated with purified antibodies at the appropriate concentrations. Standard curves were prepared with recombinant human cytokine (Pierce Endogen). Biotin-labeled antibodies (Pierce Endogen) were added and HRP-conjugated streptavidin (Pierce Endogen) was used to develop the reactions. Plates were read at 450 nm (Titertek Plus MS 212M). IL, interleukin; CTL, cytotoxic T lymphocyte; ELISA, enzyme-linked immunosorbent assay; HRP, horseradish peroxidase.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C8DC5-AAD6-41C1-B45C-63CA1E657E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r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23, Issue 2, February 2012, Pages 435–441, </a:t>
            </a:r>
            <a:r>
              <a:rPr lang="en-US" altLang="en-US" sz="1000">
                <a:solidFill>
                  <a:srgbClr val="333333"/>
                </a:solidFill>
                <a:hlinkClick r:id="rId3"/>
              </a:rPr>
              <a:t>https://doi.org/10.1093/annonc/mdr134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Levels of IL-15 in the plasma of patients before and after lymphodepletion. Data on the plasma levels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Levels of IL-15 in the plasma of patients before and after lymphodepletion. Data on the plasma levels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2024-04-27T02:48:34Z</dcterms:modified>
</cp:coreProperties>
</file>