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15963-950A-4D01-A10A-E6C2B40274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9DF0425-5AB8-4B9C-8CD1-B2614521509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The selective encoding task started with an encoding phase, during which participants observed sequences of scenes. (B) This was followed by a surprise retrieval phase, during which participants viewed scenes and indicated which had been observed during the encoding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01A63-916C-40AF-AE96-4B775438A50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White matter region of interests (ROIs), from the JHU white matter tractography atlas. In each image, hippocampus is shown in green. For fornix/fimbria, the ROI is shown in red. For the other tracts, yellow indicates the ROI and red illustrates a more extensive version of the tract.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01A63-916C-40AF-AE96-4B775438A502}"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Recognition performance for each of the 4 conditions. Note that the y-axis indicates the percentage of yes responses, so bars represent accuracy for Attended, Passive, and Ignored scenes but represent the false alarm rate for New scenes. (B) MM scores, for children versus adults and as a function of age in children.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01A63-916C-40AF-AE96-4B775438A502}"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 Effects of FA on MM, in children and adults, across all 12 ROIs. Bars indicate correlation r-values, with standard error. (B) Scatter-plots of the relationship between MM and FA, for left UF (which showed an effect across the entire sample of participants) and for left ventral CB (which showed an effect in adults but not in children). In both graphs, adult data are dark gray and data from children are light gray.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4201A63-916C-40AF-AE96-4B775438A502}"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059"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u059"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u059" TargetMode="External" /><Relationship Id="rId4" Type="http://schemas.openxmlformats.org/officeDocument/2006/relationships/image" Target="../media/image1.png" /><Relationship Id="rId5" Type="http://schemas.openxmlformats.org/officeDocument/2006/relationships/image" Target="../media/image4.pn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u059"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2574–2583, </a:t>
            </a:r>
            <a:r>
              <a:rPr lang="en-US" altLang="en-US" sz="1000">
                <a:solidFill>
                  <a:srgbClr val="333333"/>
                </a:solidFill>
                <a:hlinkClick r:id="rId3"/>
              </a:rPr>
              <a:t>https://doi.org/10.1093/cercor/bhu059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The selective encoding task started with an encoding phase, during which participants observed sequences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6731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2574–2583, </a:t>
            </a:r>
            <a:r>
              <a:rPr lang="en-US" altLang="en-US" sz="1000">
                <a:solidFill>
                  <a:srgbClr val="333333"/>
                </a:solidFill>
                <a:hlinkClick r:id="rId3"/>
              </a:rPr>
              <a:t>https://doi.org/10.1093/cercor/bhu059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White matter region of interests (ROIs), from the JHU white matter tractography atlas. In each image,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772132"/>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2574–2583, </a:t>
            </a:r>
            <a:r>
              <a:rPr lang="en-US" altLang="en-US" sz="1000">
                <a:solidFill>
                  <a:srgbClr val="333333"/>
                </a:solidFill>
                <a:hlinkClick r:id="rId3"/>
              </a:rPr>
              <a:t>https://doi.org/10.1093/cercor/bhu059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Recognition performance for each of the 4 conditions. Note that the y-axis indicates the percentage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41576"/>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25, Issue 9, September 2015, Pages 2574–2583, </a:t>
            </a:r>
            <a:r>
              <a:rPr lang="en-US" altLang="en-US" sz="1000">
                <a:solidFill>
                  <a:srgbClr val="333333"/>
                </a:solidFill>
                <a:hlinkClick r:id="rId3"/>
              </a:rPr>
              <a:t>https://doi.org/10.1093/cercor/bhu059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 Effects of FA on MM, in children and adults, across all 12 ROIs. Bars indicate correlation r-values,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2580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(A) The selective encoding task started with an encoding phase, during which participants observed sequences ...</vt:lpstr>
      <vt:lpstr>Figure 2. White matter region of interests (ROIs), from the JHU white matter tractography atlas. In each image, ...</vt:lpstr>
      <vt:lpstr>Figure 3. (A) Recognition performance for each of the 4 conditions. Note that the y-axis indicates the percentage of ...</vt:lpstr>
      <vt:lpstr>Figure 4. (A) Effects of FA on MM, in children and adults, across all 12 ROIs. Bars indicate correlation r-values,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2024-04-26T22:43:10Z</dcterms:modified>
</cp:coreProperties>
</file>