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BE814-6963-4579-A357-3E0A467DCA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B31F3-8F96-4C48-BCDD-D6C5106C35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and Negative Health Halo Effects on Calorie Perception
Notes: The “healthy” foods were one Prêt-a-Manger® brie, basil and tomato baguette sandwich, one 12 oz. Odwalla® Super Protein fruit smoothie, and two tablespoons of Jif® low sodium, 33% less sugar peanut butter. The “unhealthy foods” were one Big Mac®, a 12 oz. can of Coca-Cola® classic, and two tablespoons of Jif® regular peanut butter.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Press, on behalf of Agricultural and Applied Economics Association.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D42DA-70E4-4DAF-92F1-4E4ADC824E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Health Halos: “Low-fat” Claims Increase Actual (but not Perceived) Snack Food Consumption
Note: Reproduced from Wansink, B., and P. Chandon. 2006. Can 'Low-Fat' Nutrition Labels Lead to Obesity? Journal of Marketing Research 43(4):605–617.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Press, on behalf of Agricultural and Applied Economics Association.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D42DA-70E4-4DAF-92F1-4E4ADC824E5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Underestimation of Package Supersizing, Especially for Proportional Package Change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Press, on behalf of Agricultural and Applied Economics Association.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D42DA-70E4-4DAF-92F1-4E4ADC824E5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Errors in the Perceived Calories of Meals are Driven by Meal size, not Body Size, and Corrected by Piecemeal Estimation, not by Education
Note: Reproduced from Chandon, P., and B. Wansink. 2007b. Is Obesity Caused by Calorie Underestimation? A Psychophysical Model of Meal Size Estimation. Journal of Marketing Research 44(1):84–99.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Press, on behalf of Agricultural and Applied Economics Association.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D42DA-70E4-4DAF-92F1-4E4ADC824E5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epp/pps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epp/pps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epp/pps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epp/pps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Appl Econ Perspect Policy</a:t>
            </a:r>
            <a:r>
              <a:rPr lang="en-US" altLang="en-US" sz="1000">
                <a:solidFill>
                  <a:srgbClr val="333333"/>
                </a:solidFill>
              </a:rPr>
              <a:t>, Volume 35, Issue 1, March 2013, Pages 7–31,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https://doi.org/10.1093/aepp/pps028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Positive and Negative Health Halo Effects on Calorie Perception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441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Appl Econ Perspect Policy</a:t>
            </a:r>
            <a:r>
              <a:rPr lang="en-US" altLang="en-US" sz="1000">
                <a:solidFill>
                  <a:srgbClr val="333333"/>
                </a:solidFill>
              </a:rPr>
              <a:t>, Volume 35, Issue 1, March 2013, Pages 7–31,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https://doi.org/10.1093/aepp/pps028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Health Halos: “Low-fat” Claims Increase Actual (but not Perceived) Snack Food Consumption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5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Appl Econ Perspect Policy</a:t>
            </a:r>
            <a:r>
              <a:rPr lang="en-US" altLang="en-US" sz="1000">
                <a:solidFill>
                  <a:srgbClr val="333333"/>
                </a:solidFill>
              </a:rPr>
              <a:t>, Volume 35, Issue 1, March 2013, Pages 7–31,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https://doi.org/10.1093/aepp/pps028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Underestimation of Package Supersizing, Especially for Proportional Package Change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578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Appl Econ Perspect Policy</a:t>
            </a:r>
            <a:r>
              <a:rPr lang="en-US" altLang="en-US" sz="1000">
                <a:solidFill>
                  <a:srgbClr val="333333"/>
                </a:solidFill>
              </a:rPr>
              <a:t>, Volume 35, Issue 1, March 2013, Pages 7–31,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https://doi.org/10.1093/aepp/pps028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Errors in the Perceived Calories of Meals are Driven by Meal size, not Body Size, and Corrected by Piecemeal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49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Positive and Negative Health Halo Effects on Calorie Perception
</vt:lpstr>
      <vt:lpstr>Figure 2 Health Halos: “Low-fat” Claims Increase Actual (but not Perceived) Snack Food Consumption
</vt:lpstr>
      <vt:lpstr>Figure 4 Underestimation of Package Supersizing, Especially for Proportional Package Change
</vt:lpstr>
      <vt:lpstr>Figure 3 Errors in the Perceived Calories of Meals are Driven by Meal size, not Body Size, and Corrected by Piecemeal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2024-04-26T23:58:05Z</dcterms:modified>
</cp:coreProperties>
</file>