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3FBFA-3798-4C29-9B83-99B8322083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18B0F-119C-4523-9BEE-AEBC237D02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Substance use × neurocognitive status interaction effect. Note: MEMS = Medication Event Monitoring System. The y-axis has been truncated for effect.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2CADD-DB25-4E63-9108-947BCAF990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2, March 2015, Pages 114–121,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Substance use × neurocognitive status interaction effect. Note: MEMS = Medication Event Monitoring System.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Substance use × neurocognitive status interaction effect. Note: MEMS = Medication Event Monitoring System.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2024-05-01T21:37:39Z</dcterms:modified>
</cp:coreProperties>
</file>