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F1C85-D0A3-4ACF-87FE-4CC7DBCEF8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5D841-FA33-4A04-A00C-D5303FEA45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2DFF4D-676C-434B-803B-BF0485CD47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2024-04-26T06:42:15Z</dcterms:modified>
</cp:coreProperties>
</file>