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A36BD-32E5-433C-86C3-7AF055DF99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DAA3C-5E40-4863-9606-50FECD57DF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snapshots of the movies used in the experiments. First row depicts the original natural rat movies, with the corresponding scrambled versions represented on the second row. The third row depicts the natural stimuli belonging to the nonrat category, each matched to the rat movie displayed in the same column (see Materials and Methods, Stimuli). From left to right: 3 movies of a toy train, one with a stuffed sock, and one with a gloved hand, with the corresponding scrambled versions represented on the fourth row. The full movies are available at http://ppw.kuleuven.be/home/english/research/lbp/downloads/ratMovies (Last accessed 19 April 2016).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312FF-5697-4740-9977-0B50E31ACD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3310–3322, </a:t>
            </a:r>
            <a:r>
              <a:rPr lang="en-US" altLang="en-US" sz="1000">
                <a:solidFill>
                  <a:srgbClr val="333333"/>
                </a:solidFill>
                <a:hlinkClick r:id="rId3"/>
              </a:rPr>
              <a:t>https://doi.org/10.1093/cercor/bhw111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snapshots of the movies used in the experiments. First row depicts the original natural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snapshots of the movies used in the experiments. First row depicts the original natural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2024-04-26T12:03:40Z</dcterms:modified>
</cp:coreProperties>
</file>