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1E4811-0FAD-4BF3-BF21-6DFF9DD01F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E6538E-3FDE-4E80-A8E3-BCC430189B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summary view of the areas of the lateral grasping network object of the present study and of their interconnections. AI, inferior arcuate sulcus; AS, superior arcuate sulcus; C, central sulcus; i12r, intermediate part of area 12r; IO, inferior occipital; IP, intraparietal sulcus; L, lateral fissure; P, principal sulcus; r46vc, rostral part of area 46vc; ST, superior temporal sulcus.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0BD3AB-7050-467D-A6E5-9E49D4C484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4, April 2014, Pages 1054–1065,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 summary view of the areas of the lateral grasping network object of the present study and of their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 summary view of the areas of the lateral grasping network object of the present study and of their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2024-04-26T22:49:02Z</dcterms:modified>
</cp:coreProperties>
</file>