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6BD8F-2688-4A56-8BD8-BA996F9CE8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6D97C-FE60-49C3-A593-61F322B3E7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54BF3-6A8A-4B00-A2E4-DC18C81247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2024-04-26T23:11:16Z</dcterms:modified>
</cp:coreProperties>
</file>