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0A1E1C-3137-459E-A74A-8C310DD0C1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3B66EB-64F2-47FE-BAD9-8B11FA16D0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frequency of chemical defenses in marine invertebrates with different developmental modes. Bars represent the percent of species found to be chemically-defended against at least one predator during at least one developmental stage. Open bars represent offspring derived from broadcast spawning. Closed bars represent offspring that are brooded or encapsulated for all or part of their development. Data were taken from 22 studies covering 98 species. See Appendix 1 for more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74A3DD-D330-4AC2-B21F-8A03CD735D2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Zoea of rock crab with flared spines and appendages. Scale = 1 mm. (B) Veliger of a periwinkle snail. Arrows indicate damage along the edge of the shell aperture following a sublethal attack by predatory larval crabs. Scale = 100 µm. (C) Pluteus of a sand dollar in the process of cloning. The arrow indicates a bud on the aboral surface of the primary larva that will subsequently be released as a gastrula-like individual. Scale = 100 µm. Photo credits: D. Vaughn. [Veliger (B) from Vaughn, Ecology, 88(4) 1030–9, 2007; Cloning pluteus (C) from Vaughn and Strathmann, Science, 319:1503,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74A3DD-D330-4AC2-B21F-8A03CD735D2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3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icq03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4, October 2010, Pages 552–570, </a:t>
            </a:r>
            <a:r>
              <a:rPr lang="en-US" altLang="en-US" sz="1000">
                <a:solidFill>
                  <a:srgbClr val="333333"/>
                </a:solidFill>
                <a:hlinkClick r:id="rId3"/>
              </a:rPr>
              <a:t>https://doi.org/10.1093/icb/icq037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frequency of chemical defenses in marine invertebrates with different developmental modes. Bars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00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4, October 2010, Pages 552–570, </a:t>
            </a:r>
            <a:r>
              <a:rPr lang="en-US" altLang="en-US" sz="1000">
                <a:solidFill>
                  <a:srgbClr val="333333"/>
                </a:solidFill>
                <a:hlinkClick r:id="rId3"/>
              </a:rPr>
              <a:t>https://doi.org/10.1093/icb/icq037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Zoea of rock crab with flared spines and appendages. Scale = 1 mm. (B) Veliger of a periwinkle snail.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The frequency of chemical defenses in marine invertebrates with different developmental modes. Bars represent ...</vt:lpstr>
      <vt:lpstr>Fig. 2 (A) Zoea of rock crab with flared spines and appendages. Scale = 1 mm. (B) Veliger of a periwinkle snail.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2024-04-27T02:57:57Z</dcterms:modified>
</cp:coreProperties>
</file>