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349F43-9F82-459A-ABF2-65364357F1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3A469-30E3-4E1F-9499-B8AC1ECB0C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VAS and EQ-5D index by age-group in MI survivors and general population. Means by age group adjusted for difference in sex distribution using least squares means (SAS: LSMEANS), whiskers represent parametric 95% confidence intervals.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2547E-A4C8-4C40-9294-158DA9148E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5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4, February 2009, Pages 436–443,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https://doi.org/10.1093/eurheartj/ehn509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Mean VAS and EQ-5D index by age-group in MI survivors and general population. Means by age group adjusted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Mean VAS and EQ-5D index by age-group in MI survivors and general population. Means by age group adjusted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2024-04-27T01:11:12Z</dcterms:modified>
</cp:coreProperties>
</file>