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BCD30A-41AA-471C-B404-51C9857898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75096C-5901-48BF-9AA0-70D5E8C6EA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630529-8494-494C-9C61-E1A6256E9E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2024-04-26T10:40:09Z</dcterms:modified>
</cp:coreProperties>
</file>