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4864BF-4CCA-43E4-BF16-5A6705DA08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4C3C29-E729-4160-BC80-0C35D89375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differential effect of new evidence on perfectly rational people (Bayesian updaters) with different prior experiences.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621E38-00F1-433A-9086-D5161975E7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w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32, Issue 1, 1 February 2017, Pages 8–20,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https://doi.org/10.1093/arclin/acw104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The differential effect of new evidence on perfectly rational people (Bayesian updaters) with different prior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55900" y="1371600"/>
            <a:ext cx="363416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The differential effect of new evidence on perfectly rational people (Bayesian updaters) with different prior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2024-04-26T13:53:04Z</dcterms:modified>
</cp:coreProperties>
</file>