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D97B3-F166-45D1-9987-CBC78DC1ED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71655-ED85-45F2-9FAF-E4D9163A6C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WIAT-II profiles for the WISC-IV clusters. GL = Globally Low; LVI = Low Verbal Comprehension Index; LWMPS = Lower Working Memory Index and Processing Speed Index; Num Ops = Numerical Operations. *Significantly different than the other two clusters on all WIAT-II subtests (p &lt; 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22FF0-2D21-4425-B5AD-F521AE30D6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1, February 2014, Pages 75–85,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Mean WIAT-II profiles for the WISC-IV clusters. GL = Globally Low; LVI = Low Verbal Comprehension Index;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Mean WIAT-II profiles for the WISC-IV clusters. GL = Globally Low; LVI = Low Verbal Comprehension Index;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2024-05-08T21:27:11Z</dcterms:modified>
</cp:coreProperties>
</file>