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F77F78-64CA-4A53-95CD-70FD0E230B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88DE1B-6613-4A37-9084-78C891DF54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WIAT-II profiles for the WISC-IV clusters. GL = Globally Low; LVI = Low Verbal Comprehension Index; LWMPS = Lower Working Memory Index and Processing Speed Index; Num Ops = Numerical Operations. *Significantly different than the other two clusters on all WIAT-II subtests (p &lt; 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32172E-B304-4ADF-BD23-F725BF8E4D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1, February 2014, Pages 75–85,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Mean WIAT-II profiles for the WISC-IV clusters. GL = Globally Low; LVI = Low Verbal Comprehension Index;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Mean WIAT-II profiles for the WISC-IV clusters. GL = Globally Low; LVI = Low Verbal Comprehension Index;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2024-09-21T03:03:29Z</dcterms:modified>
</cp:coreProperties>
</file>