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B33AA8-244E-4A4B-904A-A508C4EBF65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23C27B-B805-41C2-9ADC-D716F4BE892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WIAT-II profiles for the WISC-IV clusters. GL = Globally Low; LVI = Low Verbal Comprehension Index; LWMPS = Lower Working Memory Index and Processing Speed Index; Num Ops = Numerical Operations. *Significantly different than the other two clusters on all WIAT-II subtests (p &lt; 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7AB9A8-60B7-4739-8674-675EFF014DB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t0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29, Issue 1, February 2014, Pages 75–85,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https://doi.org/10.1093/arclin/act086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5. </a:t>
            </a:r>
            <a:r>
              <a:rPr lang="en-US" altLang="en-US" b="0"/>
              <a:t>Mean WIAT-II profiles for the WISC-IV clusters. GL = Globally Low; LVI = Low Verbal Comprehension Index;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5. Mean WIAT-II profiles for the WISC-IV clusters. GL = Globally Low; LVI = Low Verbal Comprehension Index;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2024-09-19T05:16:35Z</dcterms:modified>
</cp:coreProperties>
</file>