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A67293-11DE-4E95-B26F-BDBE10A74DC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F9E8CD-2D94-4514-AF9E-8DF9EEA53E9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 MR images 4 months following presentation. a , b Transverse FLAIR and c coronal FLAIR images showing progressive atrophy of the right mesial temporal lobe with persisting signal abnormality suggesting gliosis. There is now oedema involving the left mesial temporal lobe, caudate heads, and right putamen. d Coronal contrast-enhanced T1-weighted image showing patchy nodular enhancement involving the mesial temporal lobes, insular cortex and extending along lenticulostriate vessels.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Association of Physicians.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1F17AE5-4407-4DCF-825C-28088A50714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qjmed/hcl0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99, Issue 9, September 2006, Pages 609–623, </a:t>
            </a:r>
            <a:r>
              <a:rPr lang="en-US" altLang="en-US" sz="1000">
                <a:solidFill>
                  <a:srgbClr val="333333"/>
                </a:solidFill>
                <a:hlinkClick r:id="rId3"/>
              </a:rPr>
              <a:t>https://doi.org/10.1093/qjmed/hcl081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MR images 4 months following presentation. a , b Transverse FLAIR and c coronal FLAIR images showing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MR images 4 months following presentation. a , b Transverse FLAIR and c coronal FLAIR images showing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2024-09-20T02:35:44Z</dcterms:modified>
</cp:coreProperties>
</file>