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4042A-C942-410B-BE28-8E0B2B1CD8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DF3EB-3F1C-4A85-BF89-CD571A671F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Effluent OC concentration, showing observed values (filled circles) and predicted values assuming no degradation (open circles). Dotted lines represent the ends of a particular dosing regime and indicate the OC dosing level as a percentage of the maximum dose.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Federation of European Microbiological Societies.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0980F-5091-42CB-A2FC-E53E44596D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Effluent P-PO4−3 concentrations, from flow injection analysis (filled circles) and colourimetric tests (open circles). Dotted lines represent the ends of a particular dosing regime and indicate the OC dosing level as a percentage of the maximum dose.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Federation of European Microbiological Societies.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0980F-5091-42CB-A2FC-E53E44596D7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Shannon diversity, H, derived from analysis of T-RFLP data. Dotted lines represent the ends of a particular dosing regime and indicate the OC dosing level as a percentage of the maximum dose.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Federation of European Microbiological Societies.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0980F-5091-42CB-A2FC-E53E44596D7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10.0216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10.0216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10.0216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315, Issue 1, February 2011, Pages 17–22,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https://doi.org/10.1111/j.1574-6968.2010.02163.x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Effluent OC concentration, showing observed values (filled circles) and predicted values assuming 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96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315, Issue 1, February 2011, Pages 17–22,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https://doi.org/10.1111/j.1574-6968.2010.02163.x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Effluent P-PO</a:t>
            </a:r>
            <a:r>
              <a:rPr lang="en-US" altLang="en-US" b="0" baseline="-25000"/>
              <a:t>4</a:t>
            </a:r>
            <a:r>
              <a:rPr lang="en-US" altLang="en-US" b="0" baseline="30000"/>
              <a:t>−3</a:t>
            </a:r>
            <a:r>
              <a:rPr lang="en-US" altLang="en-US" b="0"/>
              <a:t> concentrations, from flow injection analysis (filled circles)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96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315, Issue 1, February 2011, Pages 17–22,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https://doi.org/10.1111/j.1574-6968.2010.02163.x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Shannon diversity, H, derived from analysis of T-RFLP data. Dotted lines represent the ends of a particular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7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1 Effluent OC concentration, showing observed values (filled circles) and predicted values assuming no ...</vt:lpstr>
      <vt:lpstr>2 Effluent P-PO4−3 concentrations, from flow injection analysis (filled circles) and ...</vt:lpstr>
      <vt:lpstr>3 Shannon diversity, H, derived from analysis of T-RFLP data. Dotted lines represent the ends of a particular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2024-05-10T07:40:02Z</dcterms:modified>
</cp:coreProperties>
</file>